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8"/>
    <p:restoredTop sz="94651"/>
  </p:normalViewPr>
  <p:slideViewPr>
    <p:cSldViewPr snapToGrid="0" snapToObjects="1">
      <p:cViewPr>
        <p:scale>
          <a:sx n="125" d="100"/>
          <a:sy n="125" d="100"/>
        </p:scale>
        <p:origin x="14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426C9-AD8B-6E48-8DC3-14866CF6D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74D2E5-36C5-414F-8ED2-7822BE8EB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76959A-9617-5443-B668-DF2EA0FB4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41FDEA-F326-0144-A53C-5545BB84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CDA567-3EF9-FB4F-B8D3-C28E729CA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567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25273-378F-8B45-8A82-09EE58428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D74023-D1B3-B748-A34E-92014F96D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7F0933-9170-6C46-BA42-94F0DDF12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707F6-3D7A-1942-96AA-0CB745D74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35268B-E236-D145-A200-628FA6669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795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A038772-8D13-8248-A35C-4FC21BD43C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19E62A-C0B2-4C49-8C2C-7ED19A34D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C0B759-91E4-824E-A0A0-82BA5D95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8986E9-885E-624B-B442-2DFDA39BA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1B59C5-2623-2D4F-AE41-0F60C942F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1002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EAE3BF-A6EB-DC46-8471-5557D0E31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190887-28D2-2F47-A5B1-1FCEB1353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2CFFD-5F43-414F-9453-6520AB42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D730E0-E2CB-204D-89BB-E4B15ACE2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B23DC-061B-2D40-8565-0CE1CF3C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5235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0C287-1AF3-124B-A75F-C09D6E888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060D52-DFF8-104A-A858-1D5788C35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A64D2B-4156-894D-BBA5-CBD90B38A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E041B9-30E9-E243-AAE8-1EED5753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4DBBDE-6842-BB4D-80F2-79305C84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370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BF7F2C-4657-7343-AD6C-F9C5C4611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A1CA3B-8C09-6B43-8383-FDF0A9AA6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26D567-EDCB-FB48-8253-14051CAF6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207E9E-F9AC-BA4F-8F4B-E8206875C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D5A5F3-BF18-F945-BE52-F0534882F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C40914-EDA0-594A-A4B7-7D2DCFCEA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84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619EFF-D7B6-B241-BFF1-A0CBF68A6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6AF1DB-FF16-0C47-9EAE-D0081EB05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EB1B90-119A-9C4D-AAA9-62F776151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9465A94-3E4A-9247-BB25-D346736697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FBDBD1-9428-B744-AA38-391C40B092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7FD02A4-ABEC-D840-AC59-1A7E2E3F5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0E601A-9DDF-6B4B-AD37-8864C7925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6119E1-C89D-CD4A-A873-44E4BA770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727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5482D7-7484-6248-842F-CC0679AD2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5CE21EC-D7DC-D34A-80BE-EAEAE2B8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87EE52-A389-7349-AC2B-F53378082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2B3C53-0260-F541-B9D5-EEE9C4C0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800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2946D9-71B8-1543-B7FD-5E4F1736D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BEE6BDD-A17C-B04A-B92F-1A44481E2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6584D0-707C-A648-91D0-C9F2CE883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48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F27EB-158B-3148-B354-7FAE6EE7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770234-70B4-2F47-B64A-1F5949D94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1651E0-74F9-AD4C-97F1-48339D3F5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C6A555-601D-FF4F-B72C-B1C77B85B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6297D9-2256-0542-BAB2-7CE5412E9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FA4CA3-28E4-5146-983E-957A8FE3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0816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282887-232A-3444-9474-741AF1DE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B53742E-E614-7649-8400-02D50DDDB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97BB07-1356-2F48-8DF1-35F70A3774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C3949E-03CB-204C-B9D5-F2FB14C4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173E58-F407-8941-8F85-464BE90D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BE61CC-190C-A649-A344-59257D732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96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C5086D-87D3-3544-A395-DB983CA81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494F21-5EC4-EF40-A45E-441F1DA77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FCBEBD-483B-7E43-B808-E237DF588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49295-124D-C74B-A512-19A73C0C1F4A}" type="datetimeFigureOut">
              <a:rPr kumimoji="1" lang="zh-CN" altLang="en-US" smtClean="0"/>
              <a:t>2018/10/27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A1E050-29FF-C44E-8F8D-AD3FFAA09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2107E6-D625-634C-9ED7-2DC7B88D3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C6E76-F956-CE49-A3A9-1D45E9D108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373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80C7E1-F6CD-CF42-9B2B-D4920A374508}"/>
              </a:ext>
            </a:extLst>
          </p:cNvPr>
          <p:cNvSpPr txBox="1"/>
          <p:nvPr/>
        </p:nvSpPr>
        <p:spPr>
          <a:xfrm>
            <a:off x="1062538" y="824795"/>
            <a:ext cx="5485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jobject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5C751A-1320-3C41-9285-11EEFE88FF41}"/>
              </a:ext>
            </a:extLst>
          </p:cNvPr>
          <p:cNvSpPr txBox="1"/>
          <p:nvPr/>
        </p:nvSpPr>
        <p:spPr>
          <a:xfrm>
            <a:off x="3640182" y="825563"/>
            <a:ext cx="9685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java object 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42A8E8-FF33-ED4E-84E2-B6EF510EC002}"/>
              </a:ext>
            </a:extLst>
          </p:cNvPr>
          <p:cNvSpPr txBox="1"/>
          <p:nvPr/>
        </p:nvSpPr>
        <p:spPr>
          <a:xfrm>
            <a:off x="1558579" y="1142190"/>
            <a:ext cx="4828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jclass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DC4BC0E-25C6-BE45-9D99-B6B8F405F870}"/>
              </a:ext>
            </a:extLst>
          </p:cNvPr>
          <p:cNvSpPr txBox="1"/>
          <p:nvPr/>
        </p:nvSpPr>
        <p:spPr>
          <a:xfrm>
            <a:off x="3640182" y="1142190"/>
            <a:ext cx="13580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java.lang.Class object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85D810B-CCC5-744D-99DE-4E32CB79BB42}"/>
              </a:ext>
            </a:extLst>
          </p:cNvPr>
          <p:cNvSpPr txBox="1"/>
          <p:nvPr/>
        </p:nvSpPr>
        <p:spPr>
          <a:xfrm>
            <a:off x="1558579" y="1523064"/>
            <a:ext cx="5277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jstring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9602F8-FC6C-3348-B6EA-9478964D1E0A}"/>
              </a:ext>
            </a:extLst>
          </p:cNvPr>
          <p:cNvSpPr txBox="1"/>
          <p:nvPr/>
        </p:nvSpPr>
        <p:spPr>
          <a:xfrm>
            <a:off x="3640182" y="1523064"/>
            <a:ext cx="13949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java.lang.String object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70DA984-39B4-9F47-81DB-B3D92FBD9114}"/>
              </a:ext>
            </a:extLst>
          </p:cNvPr>
          <p:cNvSpPr txBox="1"/>
          <p:nvPr/>
        </p:nvSpPr>
        <p:spPr>
          <a:xfrm>
            <a:off x="1558579" y="1903938"/>
            <a:ext cx="4972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4F48459-9261-374F-9CC9-A7A477034678}"/>
              </a:ext>
            </a:extLst>
          </p:cNvPr>
          <p:cNvSpPr txBox="1"/>
          <p:nvPr/>
        </p:nvSpPr>
        <p:spPr>
          <a:xfrm>
            <a:off x="3640182" y="1903938"/>
            <a:ext cx="5132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7ACBCA-DBAB-3A4D-8AF3-FA472386041C}"/>
              </a:ext>
            </a:extLst>
          </p:cNvPr>
          <p:cNvSpPr txBox="1"/>
          <p:nvPr/>
        </p:nvSpPr>
        <p:spPr>
          <a:xfrm>
            <a:off x="2041403" y="2284812"/>
            <a:ext cx="8627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jobjectArray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532FE0-E042-E840-8AF3-AF8E26FE2296}"/>
              </a:ext>
            </a:extLst>
          </p:cNvPr>
          <p:cNvSpPr txBox="1"/>
          <p:nvPr/>
        </p:nvSpPr>
        <p:spPr>
          <a:xfrm>
            <a:off x="3640182" y="2284812"/>
            <a:ext cx="8739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577657E-EA5A-1647-8E06-617B59F08A3F}"/>
              </a:ext>
            </a:extLst>
          </p:cNvPr>
          <p:cNvSpPr txBox="1"/>
          <p:nvPr/>
        </p:nvSpPr>
        <p:spPr>
          <a:xfrm>
            <a:off x="2041402" y="2648021"/>
            <a:ext cx="9605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jbooleanArray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7B95420-423A-9D4A-90BC-4E9528FC9E7C}"/>
              </a:ext>
            </a:extLst>
          </p:cNvPr>
          <p:cNvSpPr txBox="1"/>
          <p:nvPr/>
        </p:nvSpPr>
        <p:spPr>
          <a:xfrm>
            <a:off x="3640182" y="2648021"/>
            <a:ext cx="9717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boolean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0881115-A3DA-C84C-B04E-3D4A4DC5C393}"/>
              </a:ext>
            </a:extLst>
          </p:cNvPr>
          <p:cNvSpPr txBox="1"/>
          <p:nvPr/>
        </p:nvSpPr>
        <p:spPr>
          <a:xfrm>
            <a:off x="2041402" y="3011230"/>
            <a:ext cx="7665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jbyteArray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227A308-3EB0-5C47-8BBD-C5CDFCBE0400}"/>
              </a:ext>
            </a:extLst>
          </p:cNvPr>
          <p:cNvSpPr txBox="1"/>
          <p:nvPr/>
        </p:nvSpPr>
        <p:spPr>
          <a:xfrm>
            <a:off x="3640182" y="3006621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byte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E38E84F-5F4D-704E-9EFD-75C4B4471B0B}"/>
              </a:ext>
            </a:extLst>
          </p:cNvPr>
          <p:cNvSpPr txBox="1"/>
          <p:nvPr/>
        </p:nvSpPr>
        <p:spPr>
          <a:xfrm>
            <a:off x="2041401" y="3392104"/>
            <a:ext cx="7665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jcharArray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6638269-58FE-A14B-8CC6-D5CFEA252A1A}"/>
              </a:ext>
            </a:extLst>
          </p:cNvPr>
          <p:cNvSpPr txBox="1"/>
          <p:nvPr/>
        </p:nvSpPr>
        <p:spPr>
          <a:xfrm>
            <a:off x="2041400" y="3755313"/>
            <a:ext cx="8050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jshortArray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9441097-E45A-EF4A-A8D2-19B0BC4D26BE}"/>
              </a:ext>
            </a:extLst>
          </p:cNvPr>
          <p:cNvSpPr txBox="1"/>
          <p:nvPr/>
        </p:nvSpPr>
        <p:spPr>
          <a:xfrm>
            <a:off x="2043979" y="4130415"/>
            <a:ext cx="6767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jintArray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9F9866A-01D9-CE4F-B634-ED9AB6881232}"/>
              </a:ext>
            </a:extLst>
          </p:cNvPr>
          <p:cNvSpPr txBox="1"/>
          <p:nvPr/>
        </p:nvSpPr>
        <p:spPr>
          <a:xfrm>
            <a:off x="2045378" y="4499396"/>
            <a:ext cx="77457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jlongArray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8BB5104-49D1-CD4E-BB08-5BF575DABC20}"/>
              </a:ext>
            </a:extLst>
          </p:cNvPr>
          <p:cNvSpPr txBox="1"/>
          <p:nvPr/>
        </p:nvSpPr>
        <p:spPr>
          <a:xfrm>
            <a:off x="2045378" y="4874498"/>
            <a:ext cx="7809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jfloatArray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D7A86C6-BBE4-A941-809B-99CA2D677D43}"/>
              </a:ext>
            </a:extLst>
          </p:cNvPr>
          <p:cNvSpPr txBox="1"/>
          <p:nvPr/>
        </p:nvSpPr>
        <p:spPr>
          <a:xfrm>
            <a:off x="2045378" y="5243479"/>
            <a:ext cx="9012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jdoubleArray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3354988-8333-CE4C-A161-3CE952633E67}"/>
              </a:ext>
            </a:extLst>
          </p:cNvPr>
          <p:cNvSpPr txBox="1"/>
          <p:nvPr/>
        </p:nvSpPr>
        <p:spPr>
          <a:xfrm>
            <a:off x="3640181" y="3392104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8C8E984-683A-FB4D-8A76-3FA486E4B75B}"/>
              </a:ext>
            </a:extLst>
          </p:cNvPr>
          <p:cNvSpPr txBox="1"/>
          <p:nvPr/>
        </p:nvSpPr>
        <p:spPr>
          <a:xfrm>
            <a:off x="3638912" y="3750704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66447F4-2C0C-174F-ADC5-873B06CCF30F}"/>
              </a:ext>
            </a:extLst>
          </p:cNvPr>
          <p:cNvSpPr txBox="1"/>
          <p:nvPr/>
        </p:nvSpPr>
        <p:spPr>
          <a:xfrm>
            <a:off x="3638912" y="4126359"/>
            <a:ext cx="6880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17245E3-852D-C549-8A08-8B32B2700BAE}"/>
              </a:ext>
            </a:extLst>
          </p:cNvPr>
          <p:cNvSpPr txBox="1"/>
          <p:nvPr/>
        </p:nvSpPr>
        <p:spPr>
          <a:xfrm>
            <a:off x="3631205" y="4494478"/>
            <a:ext cx="7857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E71C8D7-D551-F046-A06B-57AB2E1183BF}"/>
              </a:ext>
            </a:extLst>
          </p:cNvPr>
          <p:cNvSpPr txBox="1"/>
          <p:nvPr/>
        </p:nvSpPr>
        <p:spPr>
          <a:xfrm>
            <a:off x="3638912" y="4870133"/>
            <a:ext cx="79220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float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291DB5B-5C67-B94C-98F3-6D88E6EA686F}"/>
              </a:ext>
            </a:extLst>
          </p:cNvPr>
          <p:cNvSpPr txBox="1"/>
          <p:nvPr/>
        </p:nvSpPr>
        <p:spPr>
          <a:xfrm>
            <a:off x="3638912" y="5245788"/>
            <a:ext cx="9124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double arrays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D2F182FA-131D-9D4E-88D2-8DE5323EEAF3}"/>
              </a:ext>
            </a:extLst>
          </p:cNvPr>
          <p:cNvCxnSpPr>
            <a:stCxn id="4" idx="2"/>
          </p:cNvCxnSpPr>
          <p:nvPr/>
        </p:nvCxnSpPr>
        <p:spPr>
          <a:xfrm>
            <a:off x="1336812" y="1078711"/>
            <a:ext cx="0" cy="952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B4481C3D-C61C-3F4B-A21D-54CA4F6B8672}"/>
              </a:ext>
            </a:extLst>
          </p:cNvPr>
          <p:cNvCxnSpPr>
            <a:endCxn id="6" idx="1"/>
          </p:cNvCxnSpPr>
          <p:nvPr/>
        </p:nvCxnSpPr>
        <p:spPr>
          <a:xfrm>
            <a:off x="1336812" y="1269148"/>
            <a:ext cx="221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C363773B-F16A-6248-AD8F-A7ED91E23CC4}"/>
              </a:ext>
            </a:extLst>
          </p:cNvPr>
          <p:cNvCxnSpPr>
            <a:endCxn id="8" idx="1"/>
          </p:cNvCxnSpPr>
          <p:nvPr/>
        </p:nvCxnSpPr>
        <p:spPr>
          <a:xfrm>
            <a:off x="1336812" y="1650022"/>
            <a:ext cx="221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09E6B095-BFD0-0641-BF9D-6E7B1DF59513}"/>
              </a:ext>
            </a:extLst>
          </p:cNvPr>
          <p:cNvCxnSpPr>
            <a:endCxn id="10" idx="1"/>
          </p:cNvCxnSpPr>
          <p:nvPr/>
        </p:nvCxnSpPr>
        <p:spPr>
          <a:xfrm>
            <a:off x="1336812" y="2030896"/>
            <a:ext cx="221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7D0B943A-5153-8D4F-AC72-F0D57112425D}"/>
              </a:ext>
            </a:extLst>
          </p:cNvPr>
          <p:cNvCxnSpPr>
            <a:stCxn id="10" idx="2"/>
          </p:cNvCxnSpPr>
          <p:nvPr/>
        </p:nvCxnSpPr>
        <p:spPr>
          <a:xfrm flipH="1">
            <a:off x="1799991" y="2157854"/>
            <a:ext cx="7214" cy="32125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EF4B1453-37B8-4745-8765-DDC96D255966}"/>
              </a:ext>
            </a:extLst>
          </p:cNvPr>
          <p:cNvCxnSpPr>
            <a:endCxn id="12" idx="1"/>
          </p:cNvCxnSpPr>
          <p:nvPr/>
        </p:nvCxnSpPr>
        <p:spPr>
          <a:xfrm>
            <a:off x="1822433" y="2411770"/>
            <a:ext cx="2189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DD2CC983-C08E-3848-84D8-ED0218FB48A0}"/>
              </a:ext>
            </a:extLst>
          </p:cNvPr>
          <p:cNvCxnSpPr>
            <a:endCxn id="14" idx="1"/>
          </p:cNvCxnSpPr>
          <p:nvPr/>
        </p:nvCxnSpPr>
        <p:spPr>
          <a:xfrm>
            <a:off x="1807205" y="2774979"/>
            <a:ext cx="2341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407826FA-5BF9-5444-A5F5-407FF3DD4BCC}"/>
              </a:ext>
            </a:extLst>
          </p:cNvPr>
          <p:cNvCxnSpPr>
            <a:endCxn id="16" idx="1"/>
          </p:cNvCxnSpPr>
          <p:nvPr/>
        </p:nvCxnSpPr>
        <p:spPr>
          <a:xfrm>
            <a:off x="1822433" y="3133579"/>
            <a:ext cx="218969" cy="4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2EEBE020-34D4-064B-85D7-234ABB22CD56}"/>
              </a:ext>
            </a:extLst>
          </p:cNvPr>
          <p:cNvCxnSpPr>
            <a:endCxn id="18" idx="1"/>
          </p:cNvCxnSpPr>
          <p:nvPr/>
        </p:nvCxnSpPr>
        <p:spPr>
          <a:xfrm>
            <a:off x="1822033" y="3516757"/>
            <a:ext cx="219368" cy="2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>
            <a:extLst>
              <a:ext uri="{FF2B5EF4-FFF2-40B4-BE49-F238E27FC236}">
                <a16:creationId xmlns:a16="http://schemas.microsoft.com/office/drawing/2014/main" id="{BE0DB705-50A5-844F-9390-57537BDF8EC4}"/>
              </a:ext>
            </a:extLst>
          </p:cNvPr>
          <p:cNvCxnSpPr>
            <a:endCxn id="19" idx="1"/>
          </p:cNvCxnSpPr>
          <p:nvPr/>
        </p:nvCxnSpPr>
        <p:spPr>
          <a:xfrm flipV="1">
            <a:off x="1807205" y="3882271"/>
            <a:ext cx="234195" cy="1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2E23168F-1EC6-9349-B556-83835F868127}"/>
              </a:ext>
            </a:extLst>
          </p:cNvPr>
          <p:cNvCxnSpPr>
            <a:endCxn id="20" idx="1"/>
          </p:cNvCxnSpPr>
          <p:nvPr/>
        </p:nvCxnSpPr>
        <p:spPr>
          <a:xfrm flipV="1">
            <a:off x="1822033" y="4257373"/>
            <a:ext cx="221946" cy="3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连接符 54">
            <a:extLst>
              <a:ext uri="{FF2B5EF4-FFF2-40B4-BE49-F238E27FC236}">
                <a16:creationId xmlns:a16="http://schemas.microsoft.com/office/drawing/2014/main" id="{8A841D6B-65E4-9D4B-A3AD-44BF3AFFB007}"/>
              </a:ext>
            </a:extLst>
          </p:cNvPr>
          <p:cNvCxnSpPr>
            <a:endCxn id="21" idx="1"/>
          </p:cNvCxnSpPr>
          <p:nvPr/>
        </p:nvCxnSpPr>
        <p:spPr>
          <a:xfrm>
            <a:off x="1807205" y="4621436"/>
            <a:ext cx="238173" cy="4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连接符 56">
            <a:extLst>
              <a:ext uri="{FF2B5EF4-FFF2-40B4-BE49-F238E27FC236}">
                <a16:creationId xmlns:a16="http://schemas.microsoft.com/office/drawing/2014/main" id="{11A4FC90-921B-184D-931E-E33B564BBF7A}"/>
              </a:ext>
            </a:extLst>
          </p:cNvPr>
          <p:cNvCxnSpPr>
            <a:endCxn id="22" idx="1"/>
          </p:cNvCxnSpPr>
          <p:nvPr/>
        </p:nvCxnSpPr>
        <p:spPr>
          <a:xfrm>
            <a:off x="1806506" y="5001456"/>
            <a:ext cx="2388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线连接符 58">
            <a:extLst>
              <a:ext uri="{FF2B5EF4-FFF2-40B4-BE49-F238E27FC236}">
                <a16:creationId xmlns:a16="http://schemas.microsoft.com/office/drawing/2014/main" id="{335DB216-D812-C84D-BDE8-103FEC0CFB45}"/>
              </a:ext>
            </a:extLst>
          </p:cNvPr>
          <p:cNvCxnSpPr>
            <a:endCxn id="23" idx="1"/>
          </p:cNvCxnSpPr>
          <p:nvPr/>
        </p:nvCxnSpPr>
        <p:spPr>
          <a:xfrm>
            <a:off x="1807205" y="5370437"/>
            <a:ext cx="2381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连接符 60">
            <a:extLst>
              <a:ext uri="{FF2B5EF4-FFF2-40B4-BE49-F238E27FC236}">
                <a16:creationId xmlns:a16="http://schemas.microsoft.com/office/drawing/2014/main" id="{D6C301C6-B343-5548-833C-E4359A115E74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041403" y="1269148"/>
            <a:ext cx="15987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连接符 62">
            <a:extLst>
              <a:ext uri="{FF2B5EF4-FFF2-40B4-BE49-F238E27FC236}">
                <a16:creationId xmlns:a16="http://schemas.microsoft.com/office/drawing/2014/main" id="{9DCE08A4-63E6-A24A-B02E-FD83136CC6B0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2086288" y="1650022"/>
            <a:ext cx="1553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连接符 64">
            <a:extLst>
              <a:ext uri="{FF2B5EF4-FFF2-40B4-BE49-F238E27FC236}">
                <a16:creationId xmlns:a16="http://schemas.microsoft.com/office/drawing/2014/main" id="{8235F012-8678-0C46-8D6F-017312F41B44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2904140" y="2411770"/>
            <a:ext cx="7360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连接符 66">
            <a:extLst>
              <a:ext uri="{FF2B5EF4-FFF2-40B4-BE49-F238E27FC236}">
                <a16:creationId xmlns:a16="http://schemas.microsoft.com/office/drawing/2014/main" id="{B7752511-1F75-5E43-8981-26251E19313C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3001921" y="2774979"/>
            <a:ext cx="6382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连接符 68">
            <a:extLst>
              <a:ext uri="{FF2B5EF4-FFF2-40B4-BE49-F238E27FC236}">
                <a16:creationId xmlns:a16="http://schemas.microsoft.com/office/drawing/2014/main" id="{AB64D620-B5AD-F549-8699-1824EDF76078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 flipV="1">
            <a:off x="2807959" y="3133579"/>
            <a:ext cx="832223" cy="4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连接符 70">
            <a:extLst>
              <a:ext uri="{FF2B5EF4-FFF2-40B4-BE49-F238E27FC236}">
                <a16:creationId xmlns:a16="http://schemas.microsoft.com/office/drawing/2014/main" id="{1D3B77C3-9035-C444-B4C1-B0DB4571152A}"/>
              </a:ext>
            </a:extLst>
          </p:cNvPr>
          <p:cNvCxnSpPr>
            <a:stCxn id="18" idx="3"/>
            <a:endCxn id="24" idx="1"/>
          </p:cNvCxnSpPr>
          <p:nvPr/>
        </p:nvCxnSpPr>
        <p:spPr>
          <a:xfrm>
            <a:off x="2807958" y="3519062"/>
            <a:ext cx="832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连接符 72">
            <a:extLst>
              <a:ext uri="{FF2B5EF4-FFF2-40B4-BE49-F238E27FC236}">
                <a16:creationId xmlns:a16="http://schemas.microsoft.com/office/drawing/2014/main" id="{54AF30EA-6319-8047-8EF5-AC1D9FC2A0CD}"/>
              </a:ext>
            </a:extLst>
          </p:cNvPr>
          <p:cNvCxnSpPr>
            <a:stCxn id="19" idx="3"/>
            <a:endCxn id="25" idx="1"/>
          </p:cNvCxnSpPr>
          <p:nvPr/>
        </p:nvCxnSpPr>
        <p:spPr>
          <a:xfrm flipV="1">
            <a:off x="2846429" y="3877662"/>
            <a:ext cx="792483" cy="4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连接符 74">
            <a:extLst>
              <a:ext uri="{FF2B5EF4-FFF2-40B4-BE49-F238E27FC236}">
                <a16:creationId xmlns:a16="http://schemas.microsoft.com/office/drawing/2014/main" id="{FE73A79A-34C3-9D49-A51D-AEE1920C248E}"/>
              </a:ext>
            </a:extLst>
          </p:cNvPr>
          <p:cNvCxnSpPr>
            <a:stCxn id="20" idx="3"/>
            <a:endCxn id="26" idx="1"/>
          </p:cNvCxnSpPr>
          <p:nvPr/>
        </p:nvCxnSpPr>
        <p:spPr>
          <a:xfrm flipV="1">
            <a:off x="2720767" y="4253317"/>
            <a:ext cx="918145" cy="4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23B02013-B199-7543-96A6-37C6F6AB0F0C}"/>
              </a:ext>
            </a:extLst>
          </p:cNvPr>
          <p:cNvCxnSpPr>
            <a:stCxn id="21" idx="3"/>
            <a:endCxn id="27" idx="1"/>
          </p:cNvCxnSpPr>
          <p:nvPr/>
        </p:nvCxnSpPr>
        <p:spPr>
          <a:xfrm flipV="1">
            <a:off x="2819949" y="4621436"/>
            <a:ext cx="811256" cy="4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连接符 78">
            <a:extLst>
              <a:ext uri="{FF2B5EF4-FFF2-40B4-BE49-F238E27FC236}">
                <a16:creationId xmlns:a16="http://schemas.microsoft.com/office/drawing/2014/main" id="{6C333DC8-5A55-C24A-999E-C10B2C472CE3}"/>
              </a:ext>
            </a:extLst>
          </p:cNvPr>
          <p:cNvCxnSpPr>
            <a:stCxn id="22" idx="3"/>
            <a:endCxn id="28" idx="1"/>
          </p:cNvCxnSpPr>
          <p:nvPr/>
        </p:nvCxnSpPr>
        <p:spPr>
          <a:xfrm flipV="1">
            <a:off x="2826361" y="4997091"/>
            <a:ext cx="812551" cy="4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线连接符 80">
            <a:extLst>
              <a:ext uri="{FF2B5EF4-FFF2-40B4-BE49-F238E27FC236}">
                <a16:creationId xmlns:a16="http://schemas.microsoft.com/office/drawing/2014/main" id="{7262CA43-3F2F-3241-B56F-F4ED4200DCA3}"/>
              </a:ext>
            </a:extLst>
          </p:cNvPr>
          <p:cNvCxnSpPr>
            <a:stCxn id="23" idx="3"/>
            <a:endCxn id="29" idx="1"/>
          </p:cNvCxnSpPr>
          <p:nvPr/>
        </p:nvCxnSpPr>
        <p:spPr>
          <a:xfrm>
            <a:off x="2946587" y="5370437"/>
            <a:ext cx="692325" cy="2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2E19CCAE-14D6-4D49-8331-A0795321244D}"/>
              </a:ext>
            </a:extLst>
          </p:cNvPr>
          <p:cNvSpPr txBox="1"/>
          <p:nvPr/>
        </p:nvSpPr>
        <p:spPr>
          <a:xfrm>
            <a:off x="1558579" y="5586527"/>
            <a:ext cx="7585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jthrowable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6457EC5-BE78-924F-B67B-F469A99B2659}"/>
              </a:ext>
            </a:extLst>
          </p:cNvPr>
          <p:cNvSpPr txBox="1"/>
          <p:nvPr/>
        </p:nvSpPr>
        <p:spPr>
          <a:xfrm>
            <a:off x="3642734" y="5586527"/>
            <a:ext cx="16482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java.lang.Throwable object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5" name="直线连接符 84">
            <a:extLst>
              <a:ext uri="{FF2B5EF4-FFF2-40B4-BE49-F238E27FC236}">
                <a16:creationId xmlns:a16="http://schemas.microsoft.com/office/drawing/2014/main" id="{73DDDD06-E989-8148-A35D-57C5DFB2D560}"/>
              </a:ext>
            </a:extLst>
          </p:cNvPr>
          <p:cNvCxnSpPr/>
          <p:nvPr/>
        </p:nvCxnSpPr>
        <p:spPr>
          <a:xfrm>
            <a:off x="1336812" y="2025677"/>
            <a:ext cx="0" cy="36878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线连接符 86">
            <a:extLst>
              <a:ext uri="{FF2B5EF4-FFF2-40B4-BE49-F238E27FC236}">
                <a16:creationId xmlns:a16="http://schemas.microsoft.com/office/drawing/2014/main" id="{10D6E3C6-2C49-5F42-93B2-4D1DF1EE1142}"/>
              </a:ext>
            </a:extLst>
          </p:cNvPr>
          <p:cNvCxnSpPr>
            <a:endCxn id="82" idx="1"/>
          </p:cNvCxnSpPr>
          <p:nvPr/>
        </p:nvCxnSpPr>
        <p:spPr>
          <a:xfrm>
            <a:off x="1336812" y="5713485"/>
            <a:ext cx="2217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线连接符 88">
            <a:extLst>
              <a:ext uri="{FF2B5EF4-FFF2-40B4-BE49-F238E27FC236}">
                <a16:creationId xmlns:a16="http://schemas.microsoft.com/office/drawing/2014/main" id="{04B5EC0C-B014-4941-81AD-6B199A97360F}"/>
              </a:ext>
            </a:extLst>
          </p:cNvPr>
          <p:cNvCxnSpPr>
            <a:stCxn id="82" idx="3"/>
            <a:endCxn id="83" idx="1"/>
          </p:cNvCxnSpPr>
          <p:nvPr/>
        </p:nvCxnSpPr>
        <p:spPr>
          <a:xfrm>
            <a:off x="2317120" y="5713485"/>
            <a:ext cx="13256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197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9CFBDEA-E897-2949-932C-4EFCFA000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707" y="343040"/>
            <a:ext cx="2544525" cy="4523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CCC277C-A811-2D47-A63C-88597F56F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347" y="343040"/>
            <a:ext cx="2544525" cy="4523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DD3A767-B9E6-2749-9019-72EDE4B704DC}"/>
              </a:ext>
            </a:extLst>
          </p:cNvPr>
          <p:cNvSpPr/>
          <p:nvPr/>
        </p:nvSpPr>
        <p:spPr>
          <a:xfrm>
            <a:off x="1950720" y="4226560"/>
            <a:ext cx="6604000" cy="304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351BF8-CED7-2444-A040-904334D9FE76}"/>
              </a:ext>
            </a:extLst>
          </p:cNvPr>
          <p:cNvSpPr txBox="1"/>
          <p:nvPr/>
        </p:nvSpPr>
        <p:spPr>
          <a:xfrm>
            <a:off x="4823756" y="4277444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50" dirty="0">
                <a:latin typeface="Songti SC" panose="02010600040101010101" pitchFamily="2" charset="-122"/>
                <a:ea typeface="Songti SC" panose="02010600040101010101" pitchFamily="2" charset="-122"/>
              </a:rPr>
              <a:t>主编辑界面</a:t>
            </a:r>
          </a:p>
        </p:txBody>
      </p:sp>
    </p:spTree>
    <p:extLst>
      <p:ext uri="{BB962C8B-B14F-4D97-AF65-F5344CB8AC3E}">
        <p14:creationId xmlns:p14="http://schemas.microsoft.com/office/powerpoint/2010/main" val="397449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0B35B75-5302-8348-A867-EBBB4BBEF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90" y="1619250"/>
            <a:ext cx="8343900" cy="469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CF4C77-399D-BB4D-9820-FF63AC7EFB23}"/>
              </a:ext>
            </a:extLst>
          </p:cNvPr>
          <p:cNvSpPr txBox="1"/>
          <p:nvPr/>
        </p:nvSpPr>
        <p:spPr>
          <a:xfrm>
            <a:off x="5437265" y="1334854"/>
            <a:ext cx="12971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MainMenuFragment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702868-0C94-D64F-B873-DB28417AFC08}"/>
              </a:ext>
            </a:extLst>
          </p:cNvPr>
          <p:cNvSpPr txBox="1"/>
          <p:nvPr/>
        </p:nvSpPr>
        <p:spPr>
          <a:xfrm>
            <a:off x="1737360" y="2369652"/>
            <a:ext cx="9749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PaintFragment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E46E5A9-8E39-684C-82FF-B06FE6B247B2}"/>
              </a:ext>
            </a:extLst>
          </p:cNvPr>
          <p:cNvSpPr txBox="1"/>
          <p:nvPr/>
        </p:nvSpPr>
        <p:spPr>
          <a:xfrm>
            <a:off x="2703217" y="2372024"/>
            <a:ext cx="11176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StickerFragment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492197-B61F-6E40-AF5B-434B847F1C2A}"/>
              </a:ext>
            </a:extLst>
          </p:cNvPr>
          <p:cNvSpPr txBox="1"/>
          <p:nvPr/>
        </p:nvSpPr>
        <p:spPr>
          <a:xfrm>
            <a:off x="3820831" y="2369652"/>
            <a:ext cx="12105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FilterListFragment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4E73A3F-0B34-2247-B29A-935784818381}"/>
              </a:ext>
            </a:extLst>
          </p:cNvPr>
          <p:cNvSpPr txBox="1"/>
          <p:nvPr/>
        </p:nvSpPr>
        <p:spPr>
          <a:xfrm>
            <a:off x="5014402" y="2369652"/>
            <a:ext cx="9685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3423ED3-773F-374D-BCB9-F873D7BD4F83}"/>
              </a:ext>
            </a:extLst>
          </p:cNvPr>
          <p:cNvSpPr txBox="1"/>
          <p:nvPr/>
        </p:nvSpPr>
        <p:spPr>
          <a:xfrm>
            <a:off x="6028513" y="2375918"/>
            <a:ext cx="10486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RotateFragment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385524E-41B3-5D41-91D5-B7BD6CE26963}"/>
              </a:ext>
            </a:extLst>
          </p:cNvPr>
          <p:cNvSpPr txBox="1"/>
          <p:nvPr/>
        </p:nvSpPr>
        <p:spPr>
          <a:xfrm>
            <a:off x="7077198" y="2369652"/>
            <a:ext cx="11769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AddTextFragment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6642601-B549-674B-898C-C05B6E5F2241}"/>
              </a:ext>
            </a:extLst>
          </p:cNvPr>
          <p:cNvSpPr txBox="1"/>
          <p:nvPr/>
        </p:nvSpPr>
        <p:spPr>
          <a:xfrm>
            <a:off x="8254123" y="2369652"/>
            <a:ext cx="11608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369408-EC9A-F943-A958-0B9C1C110483}"/>
              </a:ext>
            </a:extLst>
          </p:cNvPr>
          <p:cNvSpPr txBox="1"/>
          <p:nvPr/>
        </p:nvSpPr>
        <p:spPr>
          <a:xfrm>
            <a:off x="9431048" y="2369652"/>
            <a:ext cx="104227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FrameFragment</a:t>
            </a:r>
            <a:endParaRPr kumimoji="1" lang="zh-CN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220A37F7-D0BA-EF45-AE59-32DCFFB67137}"/>
              </a:ext>
            </a:extLst>
          </p:cNvPr>
          <p:cNvCxnSpPr>
            <a:endCxn id="7" idx="0"/>
          </p:cNvCxnSpPr>
          <p:nvPr/>
        </p:nvCxnSpPr>
        <p:spPr>
          <a:xfrm flipH="1">
            <a:off x="2224834" y="2089150"/>
            <a:ext cx="183086" cy="28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0F5F2268-70A5-904B-BC6E-99BE257B3395}"/>
              </a:ext>
            </a:extLst>
          </p:cNvPr>
          <p:cNvCxnSpPr>
            <a:endCxn id="8" idx="0"/>
          </p:cNvCxnSpPr>
          <p:nvPr/>
        </p:nvCxnSpPr>
        <p:spPr>
          <a:xfrm>
            <a:off x="2946400" y="2089150"/>
            <a:ext cx="315624" cy="282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C44CCCF1-EEE8-1E47-A72D-58FF5298E0AE}"/>
              </a:ext>
            </a:extLst>
          </p:cNvPr>
          <p:cNvCxnSpPr>
            <a:endCxn id="9" idx="0"/>
          </p:cNvCxnSpPr>
          <p:nvPr/>
        </p:nvCxnSpPr>
        <p:spPr>
          <a:xfrm>
            <a:off x="3553349" y="2087964"/>
            <a:ext cx="872776" cy="281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5E98DD33-A025-B247-A5A6-A66EF811638A}"/>
              </a:ext>
            </a:extLst>
          </p:cNvPr>
          <p:cNvCxnSpPr>
            <a:endCxn id="10" idx="0"/>
          </p:cNvCxnSpPr>
          <p:nvPr/>
        </p:nvCxnSpPr>
        <p:spPr>
          <a:xfrm>
            <a:off x="4116128" y="2088557"/>
            <a:ext cx="1382542" cy="281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1E7700AE-D571-4746-A3E0-8067DDC76D02}"/>
              </a:ext>
            </a:extLst>
          </p:cNvPr>
          <p:cNvCxnSpPr>
            <a:endCxn id="11" idx="0"/>
          </p:cNvCxnSpPr>
          <p:nvPr/>
        </p:nvCxnSpPr>
        <p:spPr>
          <a:xfrm flipH="1">
            <a:off x="6552856" y="1873166"/>
            <a:ext cx="1521436" cy="50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连接符 27">
            <a:extLst>
              <a:ext uri="{FF2B5EF4-FFF2-40B4-BE49-F238E27FC236}">
                <a16:creationId xmlns:a16="http://schemas.microsoft.com/office/drawing/2014/main" id="{091B03B2-E1A6-CD47-99E2-25C9D9F1538F}"/>
              </a:ext>
            </a:extLst>
          </p:cNvPr>
          <p:cNvCxnSpPr>
            <a:endCxn id="12" idx="0"/>
          </p:cNvCxnSpPr>
          <p:nvPr/>
        </p:nvCxnSpPr>
        <p:spPr>
          <a:xfrm flipH="1">
            <a:off x="7665661" y="1978025"/>
            <a:ext cx="996654" cy="3916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9A90BB1F-E870-784A-9079-95E76D66DAF2}"/>
              </a:ext>
            </a:extLst>
          </p:cNvPr>
          <p:cNvCxnSpPr>
            <a:endCxn id="13" idx="0"/>
          </p:cNvCxnSpPr>
          <p:nvPr/>
        </p:nvCxnSpPr>
        <p:spPr>
          <a:xfrm flipH="1">
            <a:off x="8834571" y="2033588"/>
            <a:ext cx="369358" cy="336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ADF0C361-10D2-8342-A316-FB9BFAE28182}"/>
              </a:ext>
            </a:extLst>
          </p:cNvPr>
          <p:cNvCxnSpPr>
            <a:endCxn id="14" idx="0"/>
          </p:cNvCxnSpPr>
          <p:nvPr/>
        </p:nvCxnSpPr>
        <p:spPr>
          <a:xfrm>
            <a:off x="9775120" y="2061369"/>
            <a:ext cx="177065" cy="3082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83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8E43DE0-C992-3247-9E1D-7F1F97F3B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587" y="741680"/>
            <a:ext cx="3194685" cy="56794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8EE4113-1175-2F42-97D5-5BEDF465802A}"/>
              </a:ext>
            </a:extLst>
          </p:cNvPr>
          <p:cNvSpPr txBox="1"/>
          <p:nvPr/>
        </p:nvSpPr>
        <p:spPr>
          <a:xfrm>
            <a:off x="4551680" y="5547360"/>
            <a:ext cx="2964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kumimoji="1" lang="zh-CN" altLang="en-US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1DF58F-0FE7-1D49-B13F-30E60059AA54}"/>
              </a:ext>
            </a:extLst>
          </p:cNvPr>
          <p:cNvSpPr txBox="1"/>
          <p:nvPr/>
        </p:nvSpPr>
        <p:spPr>
          <a:xfrm>
            <a:off x="5759939" y="5547360"/>
            <a:ext cx="2964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kumimoji="1" lang="zh-CN" altLang="en-US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276CEA-291C-4D45-86A3-8A7805745576}"/>
              </a:ext>
            </a:extLst>
          </p:cNvPr>
          <p:cNvSpPr txBox="1"/>
          <p:nvPr/>
        </p:nvSpPr>
        <p:spPr>
          <a:xfrm>
            <a:off x="6968199" y="5547360"/>
            <a:ext cx="2964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kumimoji="1" lang="zh-CN" altLang="en-US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9EB002-FA2D-0F49-9A4E-0202D19BF8A3}"/>
              </a:ext>
            </a:extLst>
          </p:cNvPr>
          <p:cNvSpPr txBox="1"/>
          <p:nvPr/>
        </p:nvSpPr>
        <p:spPr>
          <a:xfrm>
            <a:off x="7366026" y="5811436"/>
            <a:ext cx="29649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kumimoji="1" lang="zh-CN" altLang="en-US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76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407A8BC-6FEC-E84B-A9A4-A05F72E46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347" y="1087120"/>
            <a:ext cx="2280285" cy="40538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AC1063E-E72A-3C48-96DB-3ED2EC75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867" y="1087120"/>
            <a:ext cx="2280285" cy="405384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5FA8CC-044A-3D4D-8C3E-5036E0B75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6387" y="1087120"/>
            <a:ext cx="2280285" cy="405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588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7B00ED1-719F-5542-AC20-CF9750A1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627" y="1330960"/>
            <a:ext cx="2200275" cy="3911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A898D26-F14A-2B4C-9ECD-E8801B74F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507" y="1330960"/>
            <a:ext cx="2200275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1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ABA911B8-07A0-F145-928A-00E4F052E75F}"/>
              </a:ext>
            </a:extLst>
          </p:cNvPr>
          <p:cNvSpPr/>
          <p:nvPr/>
        </p:nvSpPr>
        <p:spPr>
          <a:xfrm>
            <a:off x="2570480" y="914400"/>
            <a:ext cx="2580640" cy="2570480"/>
          </a:xfrm>
          <a:prstGeom prst="parallelogram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178D7C1A-D0CF-5F48-A211-ECCA605B42B2}"/>
              </a:ext>
            </a:extLst>
          </p:cNvPr>
          <p:cNvSpPr/>
          <p:nvPr/>
        </p:nvSpPr>
        <p:spPr>
          <a:xfrm>
            <a:off x="5598160" y="1473200"/>
            <a:ext cx="2448560" cy="2570480"/>
          </a:xfrm>
          <a:prstGeom prst="parallelogram">
            <a:avLst/>
          </a:prstGeom>
          <a:pattFill prst="dashHorz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23BD5A6F-655D-2B4E-BEDA-2D953E258942}"/>
              </a:ext>
            </a:extLst>
          </p:cNvPr>
          <p:cNvCxnSpPr/>
          <p:nvPr/>
        </p:nvCxnSpPr>
        <p:spPr>
          <a:xfrm>
            <a:off x="5171440" y="904240"/>
            <a:ext cx="2875280" cy="56896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DAE14D65-27B2-3F47-8984-0943AE1DFB6E}"/>
              </a:ext>
            </a:extLst>
          </p:cNvPr>
          <p:cNvCxnSpPr/>
          <p:nvPr/>
        </p:nvCxnSpPr>
        <p:spPr>
          <a:xfrm>
            <a:off x="3241040" y="914400"/>
            <a:ext cx="2976880" cy="55880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D0EFDD52-7A6C-1B4E-A0E6-883DD66D6B14}"/>
              </a:ext>
            </a:extLst>
          </p:cNvPr>
          <p:cNvCxnSpPr/>
          <p:nvPr/>
        </p:nvCxnSpPr>
        <p:spPr>
          <a:xfrm>
            <a:off x="4500880" y="3484880"/>
            <a:ext cx="2936240" cy="55880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8319B44C-367C-BC45-A14D-0B6A3C097281}"/>
              </a:ext>
            </a:extLst>
          </p:cNvPr>
          <p:cNvCxnSpPr/>
          <p:nvPr/>
        </p:nvCxnSpPr>
        <p:spPr>
          <a:xfrm>
            <a:off x="2570480" y="3484880"/>
            <a:ext cx="3098800" cy="56896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94F9E04-A5D2-8140-9728-7EF613D42CA7}"/>
              </a:ext>
            </a:extLst>
          </p:cNvPr>
          <p:cNvSpPr txBox="1"/>
          <p:nvPr/>
        </p:nvSpPr>
        <p:spPr>
          <a:xfrm>
            <a:off x="7813040" y="2509604"/>
            <a:ext cx="12618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ImageView</a:t>
            </a:r>
          </a:p>
          <a:p>
            <a:r>
              <a:rPr kumimoji="1" lang="zh-CN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为显示的原图信息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FC3B40C-F31F-5B47-B958-4A3582E74A86}"/>
              </a:ext>
            </a:extLst>
          </p:cNvPr>
          <p:cNvSpPr txBox="1"/>
          <p:nvPr/>
        </p:nvSpPr>
        <p:spPr>
          <a:xfrm>
            <a:off x="1658852" y="1119193"/>
            <a:ext cx="139653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CustomPaintView</a:t>
            </a:r>
          </a:p>
          <a:p>
            <a:r>
              <a:rPr kumimoji="1" lang="zh-CN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保存用户所画的线条</a:t>
            </a:r>
          </a:p>
        </p:txBody>
      </p:sp>
    </p:spTree>
    <p:extLst>
      <p:ext uri="{BB962C8B-B14F-4D97-AF65-F5344CB8AC3E}">
        <p14:creationId xmlns:p14="http://schemas.microsoft.com/office/powerpoint/2010/main" val="2370994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E13FCC9-259F-D947-9C7A-113E4F22F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308" y="853440"/>
            <a:ext cx="2468880" cy="43891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8C8F73D-AF68-E04D-A404-9799B0E10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427" y="853440"/>
            <a:ext cx="2468880" cy="4389120"/>
          </a:xfrm>
          <a:prstGeom prst="rect">
            <a:avLst/>
          </a:prstGeom>
        </p:spPr>
      </p:pic>
      <p:sp>
        <p:nvSpPr>
          <p:cNvPr id="8" name="圆角矩形 7">
            <a:extLst>
              <a:ext uri="{FF2B5EF4-FFF2-40B4-BE49-F238E27FC236}">
                <a16:creationId xmlns:a16="http://schemas.microsoft.com/office/drawing/2014/main" id="{0C033E5B-A315-7741-9593-479564E79529}"/>
              </a:ext>
            </a:extLst>
          </p:cNvPr>
          <p:cNvSpPr/>
          <p:nvPr/>
        </p:nvSpPr>
        <p:spPr>
          <a:xfrm>
            <a:off x="2286000" y="4622800"/>
            <a:ext cx="6451600" cy="3251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F25D15C-A534-FA41-87BA-8D989701E9EF}"/>
              </a:ext>
            </a:extLst>
          </p:cNvPr>
          <p:cNvSpPr txBox="1"/>
          <p:nvPr/>
        </p:nvSpPr>
        <p:spPr>
          <a:xfrm>
            <a:off x="5015510" y="4658402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50" dirty="0">
                <a:latin typeface="Songti SC" panose="02010600040101010101" pitchFamily="2" charset="-122"/>
                <a:ea typeface="Songti SC" panose="02010600040101010101" pitchFamily="2" charset="-122"/>
              </a:rPr>
              <a:t>贴图选择菜单</a:t>
            </a:r>
          </a:p>
        </p:txBody>
      </p:sp>
    </p:spTree>
    <p:extLst>
      <p:ext uri="{BB962C8B-B14F-4D97-AF65-F5344CB8AC3E}">
        <p14:creationId xmlns:p14="http://schemas.microsoft.com/office/powerpoint/2010/main" val="3063503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1295</TotalTime>
  <Words>90</Words>
  <Application>Microsoft Macintosh PowerPoint</Application>
  <PresentationFormat>宽屏</PresentationFormat>
  <Paragraphs>49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Songti SC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 Jian</dc:creator>
  <cp:lastModifiedBy>Xu Jian</cp:lastModifiedBy>
  <cp:revision>11</cp:revision>
  <dcterms:created xsi:type="dcterms:W3CDTF">2018-10-27T03:14:16Z</dcterms:created>
  <dcterms:modified xsi:type="dcterms:W3CDTF">2018-10-28T00:49:25Z</dcterms:modified>
</cp:coreProperties>
</file>

<file path=docProps/thumbnail.jpeg>
</file>